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C752A-797A-486E-9602-1644B2DB0513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0AC32-D56E-4A7B-AE9C-A650B1E2D0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29A05-441F-418D-AE8F-8AD4AC3C0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E02944-07E4-4DDD-825B-29D27A58A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37B3C-85FA-4EF7-B598-18291D3B9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CFFE9-439A-48D8-8BF8-3E1913F12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5B464-B4FF-42B6-8E6D-3EBF15174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81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DFBCC-A866-4DD2-AC8F-B9C710928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72B46D-3275-4641-8668-9F06CDBD27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B5EB9-D3C4-4DE4-A8F5-27EB9B138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517EB-4DFF-40CF-AEE0-3EFFE52E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3C85-B107-4308-86CB-FB517A5C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78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3B9AC6-C547-4642-A7B4-73821BF122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2E23E9-D119-4F03-854F-69CF918722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D90C5-B6E3-46C0-9F29-B5104BAA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DD312-71D7-412A-BB7D-CA5085746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5CF06-397C-42AD-B46B-4F63B0890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44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5156B-0177-4DF3-8801-C413F06E7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349F3-0AE0-4419-8177-A6D47DA0D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6A844-83A3-4486-BD1D-CFF6D965F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DAD18A-9E11-49B2-AE43-DC2DFA526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231C5-9D84-4C19-9F7C-1DAE13299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362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BA940-019A-4DFD-A3B7-86BBBE12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E735A-1E49-4156-A927-C120915FE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5AE08-63FA-4FD5-AB54-CA67965FB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A6436-11A7-4AF4-9CBA-3645717E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A7708F-7D0F-48AB-AB3F-8D9856F80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285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24A21-7CA8-43B8-929D-541F5E10A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9BCA8-759C-493F-A761-5CCDA13016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BA8D98-F4B5-42AC-B535-26350A3317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5CC616-DEB3-4DD3-A385-703CFE203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C30D7-B44B-4E01-B8B7-E282AE850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752CA-E053-4706-9925-7C76599F7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37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7FFC6-6997-4B7D-BCBE-A3EE33523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3F2214-C775-4758-B9AB-4991104D4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7DB1C-6E7B-4C6E-9937-C7B6145E39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DC73A6-F5D2-472F-995D-6F89A2E1E5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2B0CF-E1D4-4361-828E-B2A8988A8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0AF313-91B2-4818-B6B3-0A32CF03C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2DB613-10B9-4DBC-A533-9185FEE18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121ECE-AFC3-4813-938D-EA997305A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639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17BA-1F7B-4A53-8C5D-460C8B932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0E35A6-C16A-427D-8D45-285647536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F34EFD-2D57-480A-B043-F6B37A10E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36D1B-1140-4CD3-A314-41FE175B9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78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AD155-32E8-4095-A0B8-C28BAE7C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3AB155-270D-4721-94DB-CA6A9283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B5B5E1-FD69-443A-AD44-C8E84B135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4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4E46-A6E1-4994-A6D6-2673C1D4F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A0829-8DD0-4B4E-B2E1-F66F212C4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30D16C-8DA2-4919-B331-0A7A51D4F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BBBB60-427C-4DD8-8D2F-485AF8F4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D10D3-5774-4BBA-93E3-B9427F22D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32187B-2CE8-4C0F-AF0E-3099742C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64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719BE-8F2B-4C4B-A8B6-A4BB9A7F7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08729A-368A-45DB-B209-FE80417FDD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3A128D-2F4B-41FF-9492-929131177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F7E8D-B1BD-4915-A998-9F6102E4A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7C837-47DA-4EBC-8452-AA33A27DC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731E5-04F1-4F58-85D2-FE0363EDC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9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BDDB1F-1B74-464F-AECC-410C6DF30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600EB8-AFD5-4708-984C-B9CC6ED48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A0FDF-CFA2-4F6A-A7BE-F12AC59BD1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CD40E-262F-4842-BA98-33018DE8C926}" type="datetimeFigureOut">
              <a:rPr lang="en-GB" smtClean="0"/>
              <a:t>21/09/2021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62DF6-5B07-4581-A251-EF87AE128D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F4220-19ED-471B-B663-3FBE40EC7C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B4046-911D-48D9-98E0-2C8DD55756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2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804808"/>
              </p:ext>
            </p:extLst>
          </p:nvPr>
        </p:nvGraphicFramePr>
        <p:xfrm>
          <a:off x="150191" y="96814"/>
          <a:ext cx="3067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DT32: Internet of Things (IoT)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561517"/>
              </p:ext>
            </p:extLst>
          </p:nvPr>
        </p:nvGraphicFramePr>
        <p:xfrm>
          <a:off x="3328957" y="96814"/>
          <a:ext cx="8712852" cy="672201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8712852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70755">
                <a:tc>
                  <a:txBody>
                    <a:bodyPr/>
                    <a:lstStyle/>
                    <a:p>
                      <a:r>
                        <a:rPr lang="en-GB" dirty="0">
                          <a:latin typeface="Tw Cen MT" panose="020B0602020104020603" pitchFamily="34" charset="0"/>
                        </a:rPr>
                        <a:t>Smart home example</a:t>
                      </a:r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6351255"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150696"/>
              </p:ext>
            </p:extLst>
          </p:nvPr>
        </p:nvGraphicFramePr>
        <p:xfrm>
          <a:off x="150191" y="488071"/>
          <a:ext cx="306777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Physical objects embedded with sensors that connect and exchange data with other devices over a network.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CEB8A46F-DE0E-4EAA-AE98-A974D94CF0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159802"/>
              </p:ext>
            </p:extLst>
          </p:nvPr>
        </p:nvGraphicFramePr>
        <p:xfrm>
          <a:off x="138926" y="2099080"/>
          <a:ext cx="3079035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03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3139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Keywords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588849">
                <a:tc>
                  <a:txBody>
                    <a:bodyPr/>
                    <a:lstStyle/>
                    <a:p>
                      <a:r>
                        <a:rPr lang="en-GB" sz="1600" u="sng" dirty="0">
                          <a:latin typeface="Tw Cen MT" panose="020B0602020104020603" pitchFamily="34" charset="0"/>
                        </a:rPr>
                        <a:t>Sensors</a:t>
                      </a:r>
                    </a:p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Sensors are embedded in most devices such as smartphones, electrical appliances, traffic lights etc.. They are responsible for emitting data about the working state of these devices.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55" name="Picture 18" descr="Light Bulb Shining Icon - Free image on Pixabay">
            <a:extLst>
              <a:ext uri="{FF2B5EF4-FFF2-40B4-BE49-F238E27FC236}">
                <a16:creationId xmlns:a16="http://schemas.microsoft.com/office/drawing/2014/main" id="{6488613E-FC3A-4DA7-8EC5-21957C576D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85269" y="1920786"/>
            <a:ext cx="537976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7DB76CE-5FBE-4D69-B95D-A39E3892D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887366"/>
              </p:ext>
            </p:extLst>
          </p:nvPr>
        </p:nvGraphicFramePr>
        <p:xfrm>
          <a:off x="146391" y="4376076"/>
          <a:ext cx="3071570" cy="2385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570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458975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Other examples include: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192613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F9C017B7-CC20-4758-B17F-146CA28D8E7C}"/>
              </a:ext>
            </a:extLst>
          </p:cNvPr>
          <p:cNvSpPr/>
          <p:nvPr/>
        </p:nvSpPr>
        <p:spPr>
          <a:xfrm>
            <a:off x="242081" y="5029591"/>
            <a:ext cx="2872724" cy="14154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Irrigation systems to water the garden.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Biometric systems and security door systems to authenticate users.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7" name="Picture 26" descr="House, Architecture, Front Yard, Garage, Home">
            <a:extLst>
              <a:ext uri="{FF2B5EF4-FFF2-40B4-BE49-F238E27FC236}">
                <a16:creationId xmlns:a16="http://schemas.microsoft.com/office/drawing/2014/main" id="{A7AD8087-07EB-4CDE-9E73-E53382564084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26"/>
          <a:stretch/>
        </p:blipFill>
        <p:spPr bwMode="auto">
          <a:xfrm>
            <a:off x="7315200" y="3858724"/>
            <a:ext cx="4630985" cy="28353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471BD3E-5232-4C69-A884-FB4F7E6DFA30}"/>
              </a:ext>
            </a:extLst>
          </p:cNvPr>
          <p:cNvSpPr txBox="1"/>
          <p:nvPr/>
        </p:nvSpPr>
        <p:spPr>
          <a:xfrm>
            <a:off x="3511689" y="3732028"/>
            <a:ext cx="318867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Smart door lock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Use of biometric locks which can provide access to homes without the use of a key. This could be fingerprint or eye/retina recognition.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E73733-2196-4AB8-8454-D8C43BF9EC94}"/>
              </a:ext>
            </a:extLst>
          </p:cNvPr>
          <p:cNvSpPr txBox="1"/>
          <p:nvPr/>
        </p:nvSpPr>
        <p:spPr>
          <a:xfrm>
            <a:off x="3485322" y="2410869"/>
            <a:ext cx="3190915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Security system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Surveillance systems can be used to predict break-ins and thefts before they occur.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67C215-F558-4441-9E8B-8B1B19A56F5B}"/>
              </a:ext>
            </a:extLst>
          </p:cNvPr>
          <p:cNvSpPr txBox="1"/>
          <p:nvPr/>
        </p:nvSpPr>
        <p:spPr>
          <a:xfrm>
            <a:off x="3485322" y="597269"/>
            <a:ext cx="319091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Smart air conditioning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Detect room/house temperature and set a condition whereby if the temperature reaches a certain temperature, the air conditioning is then activated.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2BED73F-ED61-47C2-A060-EBC0555405B8}"/>
              </a:ext>
            </a:extLst>
          </p:cNvPr>
          <p:cNvSpPr txBox="1"/>
          <p:nvPr/>
        </p:nvSpPr>
        <p:spPr>
          <a:xfrm>
            <a:off x="6783924" y="571064"/>
            <a:ext cx="262387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Lighting control systems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Lights can be set to come on at certain times of the day (i.e. when it gets dark) Use of virtual assistants to turn lights on and off.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E93FEB-3D1F-4E81-9295-2CF49B229A02}"/>
              </a:ext>
            </a:extLst>
          </p:cNvPr>
          <p:cNvSpPr txBox="1"/>
          <p:nvPr/>
        </p:nvSpPr>
        <p:spPr>
          <a:xfrm>
            <a:off x="9506731" y="564249"/>
            <a:ext cx="243945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Smart meter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Smart meter which records how much gas and electricity is being used and provide you with a live and up-to-date cost of your bill.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8B1A82C-8845-413E-AA9F-D3A05A71AA3C}"/>
              </a:ext>
            </a:extLst>
          </p:cNvPr>
          <p:cNvSpPr txBox="1"/>
          <p:nvPr/>
        </p:nvSpPr>
        <p:spPr>
          <a:xfrm>
            <a:off x="9506731" y="2202695"/>
            <a:ext cx="243945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Smart thermostat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To regulate temperature in the house and can be modified if the house becomes too warm or too hot.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016B58C-17CA-49B0-99CC-13D93891005C}"/>
              </a:ext>
            </a:extLst>
          </p:cNvPr>
          <p:cNvSpPr txBox="1"/>
          <p:nvPr/>
        </p:nvSpPr>
        <p:spPr>
          <a:xfrm>
            <a:off x="6795987" y="2214894"/>
            <a:ext cx="259974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Garage door opener 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Add a smart garage controller which can then be controlled by an app. The user can then open and close the garage door.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AB6FB85-D12F-488B-A84B-9FC12AA3DA54}"/>
              </a:ext>
            </a:extLst>
          </p:cNvPr>
          <p:cNvSpPr txBox="1"/>
          <p:nvPr/>
        </p:nvSpPr>
        <p:spPr>
          <a:xfrm>
            <a:off x="3487563" y="5307804"/>
            <a:ext cx="3188674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Smart meter</a:t>
            </a:r>
          </a:p>
          <a:p>
            <a:r>
              <a:rPr lang="en-GB" sz="1600" dirty="0">
                <a:latin typeface="Tw Cen MT" panose="020B0602020104020603" pitchFamily="34" charset="0"/>
              </a:rPr>
              <a:t>Smart meter which records how much gas and electricity is being used and provide you with a live and up-to-date cost of your bill.</a:t>
            </a:r>
          </a:p>
        </p:txBody>
      </p:sp>
    </p:spTree>
    <p:extLst>
      <p:ext uri="{BB962C8B-B14F-4D97-AF65-F5344CB8AC3E}">
        <p14:creationId xmlns:p14="http://schemas.microsoft.com/office/powerpoint/2010/main" val="4329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301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4</cp:revision>
  <dcterms:created xsi:type="dcterms:W3CDTF">2021-09-20T18:37:25Z</dcterms:created>
  <dcterms:modified xsi:type="dcterms:W3CDTF">2021-09-21T19:03:42Z</dcterms:modified>
</cp:coreProperties>
</file>